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2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65" y="-1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20" units="cm"/>
          <inkml:channel name="Y" type="integer" max="1080" units="cm"/>
        </inkml:traceFormat>
        <inkml:channelProperties>
          <inkml:channelProperty channel="X" name="resolution" value="40.17725" units="1/cm"/>
          <inkml:channelProperty channel="Y" name="resolution" value="28.34646" units="1/cm"/>
        </inkml:channelProperties>
      </inkml:inkSource>
      <inkml:timestamp xml:id="ts0" timeString="2012-08-06T20:26:31.367"/>
    </inkml:context>
    <inkml:brush xml:id="br0">
      <inkml:brushProperty name="width" value="0.05292" units="cm"/>
      <inkml:brushProperty name="height" value="0.05292" units="cm"/>
      <inkml:brushProperty name="color" value="#465E9C"/>
    </inkml:brush>
  </inkml:definitions>
  <inkml:trace contextRef="#ctx0" brushRef="#br0">12541 5747,'-190'159,"63"95,127-254</inkml:trace>
  <inkml:trace contextRef="#ctx0" brushRef="#br0" timeOffset="1300.0744">12636 5747,'32'159,"64"95,-1-32,-64-222</inkml:trace>
  <inkml:trace contextRef="#ctx0" brushRef="#br0" timeOffset="3640.2083">18002 11366,'222'159,"32"32,-444-96,63 32</inkml:trace>
  <inkml:trace contextRef="#ctx0" brushRef="#br0" timeOffset="5670.3244">12256 16542,'190'63,"-63"160,127-351,-32-30,32-1,-222 127</inkml:trace>
  <inkml:trace contextRef="#ctx0" brushRef="#br0" timeOffset="8590.4914">6668 11620,'285'-63,"1"-32,-64 31,-444 160,0-65,-1 33,477 63,0 0,-190-96</inkml:trace>
  <inkml:trace contextRef="#ctx0" brushRef="#br0" timeOffset="101211.789">14192 7461,'-190'-95,"-32"95,-1 0,-31 127,95 127,33-32,126 64,31-64,1 1,254 31,-32-159,31-127,-62-63,-1-159,-159-32,-31 64,32-32,-128 32,32-1,-222 1,64 285</inkml:trace>
  <inkml:trace contextRef="#ctx0" brushRef="#br0" timeOffset="102201.8457">13811 8255,'254'222,"32"32,-32 0,-63-254</inkml:trace>
  <inkml:trace contextRef="#ctx0" brushRef="#br0" timeOffset="103310.9091">16129 7556,'32'223,"-1"-1,65 95,-64-31,63-32,-95-254</inkml:trace>
  <inkml:trace contextRef="#ctx0" brushRef="#br0" timeOffset="104201.9601">15335 7588,'223'0,"-1"0,95 0,-63 32,-31-32,-1-32,-222 64</inkml:trace>
  <inkml:trace contextRef="#ctx0" brushRef="#br0" timeOffset="105172.0155">15653 8985,'190'-31,"33"31,62 0,33 0,-33 0,-62 0,-223 0</inkml:trace>
  <inkml:trace contextRef="#ctx0" brushRef="#br0" timeOffset="133101.613">8414 7779,'95'-191,"-317"33,-1 221,-94 96,222 95,95 0,-96 32,96-64,96 64,158-32,63-223,1-94,-33-223,-157 64,-65-32,-63 32,-159-1,1-31,-128 127,32 223,190-33</inkml:trace>
  <inkml:trace contextRef="#ctx0" brushRef="#br0" timeOffset="133792.6525">8541 8541,'127'222,"159"0,-223-222</inkml:trace>
  <inkml:trace contextRef="#ctx0" brushRef="#br0" timeOffset="134522.6943">9684 7747,'0'222,"0"96,0-33,0-62,63-160</inkml:trace>
  <inkml:trace contextRef="#ctx0" brushRef="#br0" timeOffset="135121.7286">10319 7620,'-64'254,"96"-32,-32 0,32 96,31-64,-63-318</inkml:trace>
  <inkml:trace contextRef="#ctx0" brushRef="#br0" timeOffset="136001.7789">9303 7652,'254'-96,"95"33,-95 95,0-64,-32 64,0-64,-253 0</inkml:trace>
  <inkml:trace contextRef="#ctx0" brushRef="#br0" timeOffset="137021.8372">9366 8826,'191'0,"158"0,-127 0,64-63,-64 63</inkml:trace>
  <inkml:trace contextRef="#ctx0" brushRef="#br0" timeOffset="145202.3051">8223 13049,'-31'-222,"-192"95,-62 191,94 158,96 32,-1-32,96 32,64-32,158-31,32-160,32-94,0-223,-159 1,-32 62,-159-31,-94 32,-64 95,126 63</inkml:trace>
  <inkml:trace contextRef="#ctx0" brushRef="#br0" timeOffset="146032.3526">8160 13526,'158'190,"65"64,-33 0,-190-349</inkml:trace>
  <inkml:trace contextRef="#ctx0" brushRef="#br0" timeOffset="146872.4007">9334 12827,'96'222,"-96"64,0-64,0 32,32-31,-32-192</inkml:trace>
  <inkml:trace contextRef="#ctx0" brushRef="#br0" timeOffset="147492.4361">9970 12795,'-64'191,"64"126,0-31,32 63,95-127,-96-285</inkml:trace>
  <inkml:trace contextRef="#ctx0" brushRef="#br0" timeOffset="148102.471">10509 12922,'-63'159,"63"63,0 1,63-1,32 0,-95-158</inkml:trace>
  <inkml:trace contextRef="#ctx0" brushRef="#br0" timeOffset="148992.5219">9017 12764,'191'31,"31"-31,0 0,96 0,-1 0,-63-31,-32 31,1-64,-287 64</inkml:trace>
  <inkml:trace contextRef="#ctx0" brushRef="#br0" timeOffset="150162.5889">8954 14319,'317'-63,"0"31,1 32,63-64,-95 33,-1 31,1 95,-159-95</inkml:trace>
  <inkml:trace contextRef="#ctx0" brushRef="#br0" timeOffset="157822.0269">14351 12954,'0'-222,"-222"190,-32 96,-32 190,223-32,94 64,1-64,0 0,158 32,33-95,-1-159,95-159,-190-127,0-63,-95 127,-159-96,-95 96,-32 31,32 191,126 0</inkml:trace>
  <inkml:trace contextRef="#ctx0" brushRef="#br0" timeOffset="158672.0756">14446 13621,'191'254,"-32"0,95-64,-191-190</inkml:trace>
  <inkml:trace contextRef="#ctx0" brushRef="#br0" timeOffset="159612.1293">15589 12700,'95'286,"-95"-64,32 159,0-95,0-64,0-127</inkml:trace>
  <inkml:trace contextRef="#ctx0" brushRef="#br0" timeOffset="160712.1923">16129 12764,'191'222,"-96"127,32 0,-32-63,-32-64,33-412,-96-96,0-95,32 159,-1-1,1 1</inkml:trace>
  <inkml:trace contextRef="#ctx0" brushRef="#br0" timeOffset="161702.2489">15272 12636,'-191'0,"509"-31,-1 31,-31 63,32-63,31-63,-64-32,-62 63,-1 95</inkml:trace>
  <inkml:trace contextRef="#ctx0" brushRef="#br0" timeOffset="162622.3015">15240 14414,'159'-126,"63"126,95 0,65-32,-97 32,1 32,-64-1,-95-126</inkml:trace>
  <inkml:trace contextRef="#ctx0" brushRef="#br0" timeOffset="164112.3867">18764 11208,'191'95,"126"191,-158-32,0 0,-159-254</inkml:trace>
  <inkml:trace contextRef="#ctx0" brushRef="#br0" timeOffset="164602.4148">19368 11144,'-96'222,"-94"64,-1 64,128-224</inkml:trace>
  <inkml:trace contextRef="#ctx0" brushRef="#br0" timeOffset="165281.4536">19685 11525,'222'0,"1"-31</inkml:trace>
  <inkml:trace contextRef="#ctx0" brushRef="#br0" timeOffset="166302.512">20669 11335,'-63'-223,"-159"319,-1 158,223-64,127 64,159-349,-254-127,-32-1,63 414,128 63,-64-254</inkml:trace>
  <inkml:trace contextRef="#ctx0" brushRef="#br0" timeOffset="166802.5406">21018 11049,'64'159,"190"95,0-96,-190-158</inkml:trace>
  <inkml:trace contextRef="#ctx0" brushRef="#br0" timeOffset="167202.5635">21526 11144,'-222'159,"64"127,30-64,128-222</inkml:trace>
  <inkml:trace contextRef="#ctx0" brushRef="#br0" timeOffset="167621.5874">21749 11240,'127'222,"-127"0</inkml:trace>
  <inkml:trace contextRef="#ctx0" brushRef="#br0" timeOffset="167862.6012">21749 10858,'31'-31</inkml:trace>
  <inkml:trace contextRef="#ctx0" brushRef="#br0" timeOffset="168712.6499">22511 11017,'31'-222,"-253"349,-32 127,476-127,1-159,-96 255,-413-1,96-413</inkml:trace>
  <inkml:trace contextRef="#ctx0" brushRef="#br0" timeOffset="170872.7734">13081 16700,'0'159,"0"64,222-319,32-158,-127 32,-222 412,63 96,1-64,31 1,-223-128,-31-222,254 64</inkml:trace>
  <inkml:trace contextRef="#ctx0" brushRef="#br0" timeOffset="171621.8162">14065 16828,'254'0,"-31"-96</inkml:trace>
  <inkml:trace contextRef="#ctx0" brushRef="#br0" timeOffset="172652.8752">15176 16796,'-95'-222,"-127"158,0 318,222-32,222-95,-127-349,-95 0,222 507,-31-189</inkml:trace>
  <inkml:trace contextRef="#ctx0" brushRef="#br0" timeOffset="173182.9055">15526 16478,'158'191,"33"94,31-31,-222-285</inkml:trace>
  <inkml:trace contextRef="#ctx0" brushRef="#br0" timeOffset="173652.9324">16002 16637,'-159'191,"0"31,128-95</inkml:trace>
  <inkml:trace contextRef="#ctx0" brushRef="#br0" timeOffset="174172.9622">16383 16637,'0'222,"32"1,-32-223</inkml:trace>
  <inkml:trace contextRef="#ctx0" brushRef="#br0" timeOffset="174412.9759">16351 16256,'0'0</inkml:trace>
  <inkml:trace contextRef="#ctx0" brushRef="#br0" timeOffset="175443.0348">17272 16351,'-190'-95,"-33"159,223 158,159-222,95 63,-127 191,-381-222,0 31,127-158</inkml:trace>
  <inkml:trace contextRef="#ctx0" brushRef="#br0" timeOffset="322814.464">12541 11398,'-190'-95,"158"286,223-96,-191-286,-128 382,319-191,-159-223,-223 223,96 254,254-254,-223-222,1 413,285-191,-476-64,381 255,95-287,-476-62,381-96,-127 444</inkml:trace>
  <inkml:trace contextRef="#ctx0" brushRef="#br0" timeOffset="326845.6945">16796 9684,'-222'63,"-1"1,-31 31,32 0,-64 0,32-63,32 64,0-1,-32 32,0 0,31 63,-31 1,0-33,32-62,-32 126,0-158,476-255,-126-63,-160 476,-126 1,380-287,64 96,-32-64,-190 32</inkml:trace>
  <inkml:trace contextRef="#ctx0" brushRef="#br0" timeOffset="328694.8003">17367 9652,'-159'0,"64"254,127-32,190-190,-190-286,-95 32,-191 190,222 32</inkml:trace>
  <inkml:trace contextRef="#ctx0" brushRef="#br0" timeOffset="329824.8649">17716 9716,'-95'222,"190"0,-95-476,-63 32,285 95,1 127,-223 0</inkml:trace>
  <inkml:trace contextRef="#ctx0" brushRef="#br0" timeOffset="330444.9004">18288 9557,'0'190,"32"33,-32-255</inkml:trace>
  <inkml:trace contextRef="#ctx0" brushRef="#br0" timeOffset="330695.9148">18352 9398,'0'-32</inkml:trace>
  <inkml:trace contextRef="#ctx0" brushRef="#br0" timeOffset="332114.9959">19050 9716,'64'-191,"-255"128,-31 253,222 32,190-158,-63-286,-127-1,0 414,96 63,-33-32,-63 0,-222-158,-1-286,223 126</inkml:trace>
  <inkml:trace contextRef="#ctx0" brushRef="#br0" timeOffset="332785.0343">19431 9462,'63'158,"-31"96,-32-254</inkml:trace>
  <inkml:trace contextRef="#ctx0" brushRef="#br0" timeOffset="333135.0543">19336 9271,'0'0</inkml:trace>
  <inkml:trace contextRef="#ctx0" brushRef="#br0" timeOffset="334155.1126">19748 9462,'64'254,"31"-32,-126-413,31-94,190 253,64 222,-190 32,-33-190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20" units="cm"/>
          <inkml:channel name="Y" type="integer" max="1080" units="cm"/>
        </inkml:traceFormat>
        <inkml:channelProperties>
          <inkml:channelProperty channel="X" name="resolution" value="40.17725" units="1/cm"/>
          <inkml:channelProperty channel="Y" name="resolution" value="28.34646" units="1/cm"/>
        </inkml:channelProperties>
      </inkml:inkSource>
      <inkml:timestamp xml:id="ts0" timeString="2012-08-06T20:45:01.657"/>
    </inkml:context>
    <inkml:brush xml:id="br0">
      <inkml:brushProperty name="width" value="0.05292" units="cm"/>
      <inkml:brushProperty name="height" value="0.05292" units="cm"/>
      <inkml:brushProperty name="color" value="#465E9C"/>
    </inkml:brush>
  </inkml:definitions>
  <inkml:trace contextRef="#ctx0" brushRef="#br0">3016 6731,'0'349,"0"-127,0 32,0 0,0-444,0-96,-63-63,-1 32,33 94,189 223,64 191,-63 63,-32 32,-31-32,-1-32,-95-159</inkml:trace>
  <inkml:trace contextRef="#ctx0" brushRef="#br0" timeOffset="330.0188">2921 7176,'222'-128,"32"2,-127 316</inkml:trace>
  <inkml:trace contextRef="#ctx0" brushRef="#br0" timeOffset="1320.0755">5556 7080,'32'318,"63"-32,-63 31,63-31,-95-1,-158-602,94 31,-31-63,63-32,32 159,63-32,160 222,31 159,-95 127,-255 95,-158-95,0-254,222-159</inkml:trace>
  <inkml:trace contextRef="#ctx0" brushRef="#br0" timeOffset="2171.1242">7048 6890,'-31'-222,"-223"158,0 191,190 95,-31 64,190-32,159-191,-63-253,-191-32,0 0,95 507,-32 1,96-32,-127-254</inkml:trace>
  <inkml:trace contextRef="#ctx0" brushRef="#br0" timeOffset="2520.1441">7652 7112,'0'190,"32"33,-32-1,31-285</inkml:trace>
  <inkml:trace contextRef="#ctx0" brushRef="#br0" timeOffset="2710.155">7430 6668,'63'-128</inkml:trace>
  <inkml:trace contextRef="#ctx0" brushRef="#br0" timeOffset="3280.1876">8477 7017,'0'190,"0"64,0-508,0 32,64 0,158 222,-95 0</inkml:trace>
  <inkml:trace contextRef="#ctx0" brushRef="#br0" timeOffset="4110.2351">11112 6509,'-254'95,"128"191,94 0,222-32,64-223,0-253,-254 0,-127-64,-95 191,159 158</inkml:trace>
  <inkml:trace contextRef="#ctx0" brushRef="#br0" timeOffset="4880.2791">12224 7461,'0'-222,"0"0,-191-96,64 1,95 95,223-96,31 382,32 31,-222 159</inkml:trace>
  <inkml:trace contextRef="#ctx0" brushRef="#br0" timeOffset="5300.3031">11525 6985,'254'-95,"32"127,-32-32,-159 0</inkml:trace>
  <inkml:trace contextRef="#ctx0" brushRef="#br0" timeOffset="9060.5182">14192 6414,'159'190,"0"64,95 32,-222-191</inkml:trace>
  <inkml:trace contextRef="#ctx0" brushRef="#br0" timeOffset="9500.5434">14764 6477,'-96'159,"-253"127,95-32,318-191</inkml:trace>
  <inkml:trace contextRef="#ctx0" brushRef="#br0" timeOffset="10140.58">15113 6731,'254'0,"-32"-32,-222 64</inkml:trace>
  <inkml:trace contextRef="#ctx0" brushRef="#br0" timeOffset="11170.6389">16796 6953,'32'-127,"-160"-127,-126 476,128 64,94-64,254 1,-32-509,-190 64,223 507,31-126,-191-159</inkml:trace>
  <inkml:trace contextRef="#ctx0" brushRef="#br0" timeOffset="11770.6732">17145 6922,'63'222,"1"64,-64-540,0-64,286 382,-96 221,-126-62,-64-160</inkml:trace>
  <inkml:trace contextRef="#ctx0" brushRef="#br0" timeOffset="12580.7195">18447 6160,'0'190,"127"96,0-32,-64 32,-285-509,0 160,-96 349,286-1,350-126,-64-223,-32-62,-254 30</inkml:trace>
  <inkml:trace contextRef="#ctx0" brushRef="#br0" timeOffset="13639.7801">19717 6826,'-64'254,"64"32,318-127,-64-382,-254-31,-32-31,191 602,-1-31,-62 0,-64 31,-32-31,-128-32,-221-191,95-253,286-64,0 222</inkml:trace>
  <inkml:trace contextRef="#ctx0" brushRef="#br0" timeOffset="14259.8156">20574 7048,'190'0,"33"64,-128-96</inkml:trace>
  <inkml:trace contextRef="#ctx0" brushRef="#br0" timeOffset="16259.93">2858 8858,'95'191,"-32"94,64 1,32-32,-32-476,-127-96,32 33,158-1,-158 286</inkml:trace>
  <inkml:trace contextRef="#ctx0" brushRef="#br0" timeOffset="17109.9786">4477 9176,'0'-191,"-223"128,-31 190,159 158,95-62,318-96,-191-381,-95-32,-1 476,96 96,64-159</inkml:trace>
  <inkml:trace contextRef="#ctx0" brushRef="#br0" timeOffset="17510.0015">4699 8572,'63'159,"65"159,-97-96,33 0,-1 1,1-65</inkml:trace>
  <inkml:trace contextRef="#ctx0" brushRef="#br0" timeOffset="18010.0301">5398 9017,'0'191,"126"63,65 0,63-382,-254-157,-32 62,-63-31,95 350</inkml:trace>
  <inkml:trace contextRef="#ctx0" brushRef="#br0" timeOffset="18590.0633">6414 9303,'222'-64,"-95"-158,-381 0,63 444,159 0,32 1,254-1,-31-222,-192-32</inkml:trace>
  <inkml:trace contextRef="#ctx0" brushRef="#br0" timeOffset="19270.1022">7842 8572,'-254'0,"-32"254,160 0,316-317,96 63,31 63,-222 160,-475-1,157-159,33-189</inkml:trace>
  <inkml:trace contextRef="#ctx0" brushRef="#br0" timeOffset="19920.1393">9334 8795,'128'190,"-97"128,1-96,-127-476,95-32,286 32,-32 95,-128 223</inkml:trace>
  <inkml:trace contextRef="#ctx0" brushRef="#br0" timeOffset="20421.168">10350 8985,'191'32,"0"-254,-350-1,-32 573,191-128,127 32,127-318,-63-31</inkml:trace>
  <inkml:trace contextRef="#ctx0" brushRef="#br0" timeOffset="21070.2051">11240 8826,'63'223,"-31"31,63 159,-31-33,-128-602,-95-222,128 31,94 64,159 190,1 381,-65 1,-126 31,-222-159,-160-127,318-31</inkml:trace>
  <inkml:trace contextRef="#ctx0" brushRef="#br0" timeOffset="21621.2366">12002 8954,'222'254,"-127"-32,-286-476,191 32,128-64,157 95,-126 318</inkml:trace>
  <inkml:trace contextRef="#ctx0" brushRef="#br0" timeOffset="22180.2686">13049 8858,'159'64,"-32"-286,-381 222,32 254,190 31,223-31,126-349,-254 31</inkml:trace>
  <inkml:trace contextRef="#ctx0" brushRef="#br0" timeOffset="22820.3052">14129 8604,'-191'96,"-126"94,571-95,63-95,-190 223,-381-97,0-189,286 0</inkml:trace>
  <inkml:trace contextRef="#ctx0" brushRef="#br0" timeOffset="23352.3356">14414 8985,'223'0,"-1"-159,-222-63,-286 349,191 159,127-64,254-127,-32-158,-32-223,-222 255</inkml:trace>
  <inkml:trace contextRef="#ctx0" brushRef="#br0" timeOffset="23980.3716">15462 8731,'0'159,"32"127,32-604,-33 96,255 222,-223 286,65 0,-2-255</inkml:trace>
  <inkml:trace contextRef="#ctx0" brushRef="#br0" timeOffset="24330.3916">16320 8192,'0'254,"31"31,64 1,33-64,-65-127</inkml:trace>
  <inkml:trace contextRef="#ctx0" brushRef="#br0" timeOffset="24660.4105">16066 8826,'190'0,"96"0,-159-31</inkml:trace>
  <inkml:trace contextRef="#ctx0" brushRef="#br0" timeOffset="24960.4276">16954 8795,'96'190,"-33"33,-63-192</inkml:trace>
  <inkml:trace contextRef="#ctx0" brushRef="#br0" timeOffset="25160.4391">17018 8446</inkml:trace>
  <inkml:trace contextRef="#ctx0" brushRef="#br0" timeOffset="25760.4734">17462 8922,'32'286,"32"-572,-32 32,190 190,-190 255,31 94,-31-62,31-192</inkml:trace>
  <inkml:trace contextRef="#ctx0" brushRef="#br0" timeOffset="26470.514">18669 8763,'63'-191,"-253"128,-128 285,192 64,284-32,128-381,-159-222,95 603,-127 0,-31 63,-96 64,-63-127,-159-190,-32-287</inkml:trace>
  <inkml:trace contextRef="#ctx0" brushRef="#br0" timeOffset="27470.5712">20606 8572,'0'-190,"-222"190,-64 254,222 32,160 0,126-382,-127-126,-63-64,63 508,64 1,63-128,32-317,-254 190</inkml:trace>
  <inkml:trace contextRef="#ctx0" brushRef="#br0" timeOffset="29610.6936">3207 11081,'-159'-32,"-63"32,0 254,444-95,0-1,-95 96,-381-31,-32-223,255-64</inkml:trace>
  <inkml:trace contextRef="#ctx0" brushRef="#br0" timeOffset="30381.7377">3524 11494,'0'190,"32"32,32 128,-33 62,33-158,-1-32,-95-412,-31-64,-64-190,95 221,-31-62,63-33,95 96,191 254,-32 222,-254 95,-350-127,96-413,223 128</inkml:trace>
  <inkml:trace contextRef="#ctx0" brushRef="#br0" timeOffset="30980.772">4445 11557,'191'95,"31"-317,-413-64,-31 286,159 254,63-32,126 1,128-160,-95-158</inkml:trace>
  <inkml:trace contextRef="#ctx0" brushRef="#br0" timeOffset="31500.8017">5429 11144,'-222'0,"127"222,95 64,222-222,96-64,-160-191</inkml:trace>
  <inkml:trace contextRef="#ctx0" brushRef="#br0" timeOffset="31780.8177">6064 11112,'32'254,"-32"32,32-222</inkml:trace>
  <inkml:trace contextRef="#ctx0" brushRef="#br0" timeOffset="31980.8292">6064 10827,'-32'-64</inkml:trace>
  <inkml:trace contextRef="#ctx0" brushRef="#br0" timeOffset="32520.8601">7017 11874,'0'-317,"-159"63,-31-95,94 63,33 64,285 190,95 32,-94 32,-223 95</inkml:trace>
  <inkml:trace contextRef="#ctx0" brushRef="#br0" timeOffset="32830.8778">6540 11240,'159'31,"127"-31,-191 0</inkml:trace>
  <inkml:trace contextRef="#ctx0" brushRef="#br0" timeOffset="33130.8949">7556 11112,'64'159,"-32"127,63-95</inkml:trace>
  <inkml:trace contextRef="#ctx0" brushRef="#br0" timeOffset="33330.9064">7620 10858,'0'-63</inkml:trace>
  <inkml:trace contextRef="#ctx0" brushRef="#br0" timeOffset="33829.9349">8541 11017,'-254'0,"31"286,223-64,223-127,94-95,-63-158,-95-96,-191 254</inkml:trace>
  <inkml:trace contextRef="#ctx0" brushRef="#br0" timeOffset="34660.9825">10065 11081,'222'349,"-127"-63,1 158,-65-222,1 96,-127-508,95-255,-127-31,95 63,32 159,191 286,63 190,-64 32,-254-32,-221-222,62-95,192 95</inkml:trace>
  <inkml:trace contextRef="#ctx0" brushRef="#br0" timeOffset="35201.0134">11176 11144,'-190'96,"190"126,254-64,31-253,-253-190,-95 62,-191 192,222 62</inkml:trace>
  <inkml:trace contextRef="#ctx0" brushRef="#br0" timeOffset="35591.0357">11748 11112,'95'254,"-64"-31,-31-160</inkml:trace>
  <inkml:trace contextRef="#ctx0" brushRef="#br0" timeOffset="35801.0477">11843 10827,'0'-64</inkml:trace>
  <inkml:trace contextRef="#ctx0" brushRef="#br0" timeOffset="36421.0831">12287 11144,'159'222,"-127"32,-128-476,128 0,32-64,158 286,0 222,-63 128,-64-128,-95-254</inkml:trace>
  <inkml:trace contextRef="#ctx0" brushRef="#br0" timeOffset="36770.1031">13430 10350,'96'413,"30"-32,-94-95,95 63,-32-126,-95-287</inkml:trace>
  <inkml:trace contextRef="#ctx0" brushRef="#br0" timeOffset="37060.1197">13049 11049,'254'0,"-31"0,62-63,-31-65,-254 128</inkml:trace>
  <inkml:trace contextRef="#ctx0" brushRef="#br0" timeOffset="38120.1803">15240 11017,'-222'0,"63"254,159-31,286-1,-64-222,32-191,-254-63,-254 32,32 190,127 64</inkml:trace>
  <inkml:trace contextRef="#ctx0" brushRef="#br0" timeOffset="38770.2175">15780 11144,'63'254,"96"0,-318-540,159 32,223 0,31 508,-128 0,-126-31,0-192</inkml:trace>
  <inkml:trace contextRef="#ctx0" brushRef="#br0" timeOffset="39241.2444">17590 10382,'190'222,"-63"128,0 31,-32-127,-95-223</inkml:trace>
  <inkml:trace contextRef="#ctx0" brushRef="#br0" timeOffset="39500.2593">17272 11081,'222'0,"96"-32,-32 0,-160-63</inkml:trace>
  <inkml:trace contextRef="#ctx0" brushRef="#br0" timeOffset="40081.2925">18352 10224,'0'190,"63"191,0 0,1-95,0-540,-33-32,192 286,-160 222,64 96,-32-128</inkml:trace>
  <inkml:trace contextRef="#ctx0" brushRef="#br0" timeOffset="40660.3256">19463 11049,'222'-95,"-127"-159,-381 127,96 349,158 64,286-64,96-285,-192-191,-158 254</inkml:trace>
  <inkml:trace contextRef="#ctx0" brushRef="#br0" timeOffset="42840.4503">2921 13367,'-222'-32,"63"286,64 32,158-1,159-157,32-160,-254 0</inkml:trace>
  <inkml:trace contextRef="#ctx0" brushRef="#br0" timeOffset="43461.4858">3588 13684,'-222'0,"126"286,96-64,191 32,94-254,-94-254,-191 32,-95-64,-191 191,96 190</inkml:trace>
  <inkml:trace contextRef="#ctx0" brushRef="#br0" timeOffset="44220.5292">4254 13684,'-222'0,"64"318,158-64,254-32,31-190,-31-254,-254-1,-190-31,-33 223,192 31</inkml:trace>
  <inkml:trace contextRef="#ctx0" brushRef="#br0" timeOffset="45070.5779">4826 13811,'127'191,"-32"63,1-32,-224-444,128-32,32-32,222 191,-222 158</inkml:trace>
  <inkml:trace contextRef="#ctx0" brushRef="#br0" timeOffset="46000.6311">5778 13018,'128'254,"-33"-32,-32 64,64 63,0-95,-159-477,-94-62,-65-1,-31 318,-32 381,254-96,222-63,32-159,0-222,-159 64</inkml:trace>
  <inkml:trace contextRef="#ctx0" brushRef="#br0" timeOffset="46370.6522">6509 13716,'31'190,"65"160,-33-128</inkml:trace>
  <inkml:trace contextRef="#ctx0" brushRef="#br0" timeOffset="46560.6631">6382 13398,'0'-31</inkml:trace>
  <inkml:trace contextRef="#ctx0" brushRef="#br0" timeOffset="47150.6968">6890 13621,'95'190,"-32"96,-63-64,32-412,-32-96,0 32,191 0,126 571,-285-94,127 31,-64-191</inkml:trace>
  <inkml:trace contextRef="#ctx0" brushRef="#br0" timeOffset="47870.738">8541 13589,'-191'-159,"-126"350,126 94,191-62,222-128,32-381,-190-31,-64 94,0 414,0 31,286-63,-254-159</inkml:trace>
  <inkml:trace contextRef="#ctx0" brushRef="#br0" timeOffset="48250.7598">8826 12954,'0'190,"0"33,64 126,63-63,-95 0,-32-286</inkml:trace>
  <inkml:trace contextRef="#ctx0" brushRef="#br0" timeOffset="48720.7866">8700 13335,'-128'191,"319"-255,126-95,-189 128</inkml:trace>
  <inkml:trace contextRef="#ctx0" brushRef="#br0" timeOffset="49310.8204">9303 13526,'222'95,"32"-318,-476 97,31 348,128 64,348-128,-62-158,-128-95</inkml:trace>
  <inkml:trace contextRef="#ctx0" brushRef="#br0" timeOffset="50230.873">11240 13398,'0'254,"31"32,-31 32,64-96,-287-603,223 64,0-65,64 160,158 0,64 317,-191 254,-190-63,-127-127,-32-381,190 127</inkml:trace>
  <inkml:trace contextRef="#ctx0" brushRef="#br0" timeOffset="50840.9079">12097 12700,'63'190,"-63"64,0 32,96 0,-65-254</inkml:trace>
  <inkml:trace contextRef="#ctx0" brushRef="#br0" timeOffset="51700.9571">13144 13367,'0'-191,"-190"128,-64 190,127 222,127-127,191-158,-1-318,-190-32,32 64,31 476,32-32,96-63</inkml:trace>
  <inkml:trace contextRef="#ctx0" brushRef="#br0" timeOffset="52440.9994">13526 13208,'95'190,"-64"33,-31-414,128-158,-2 127,33 476,-159 31,0-31,64-63</inkml:trace>
  <inkml:trace contextRef="#ctx0" brushRef="#br0" timeOffset="53041.0337">14478 13335,'286'-95,"-96"-159,-380 254,-1 222,96 64,317-128,0-158,-126-31</inkml:trace>
  <inkml:trace contextRef="#ctx0" brushRef="#br0" timeOffset="53881.0818">15526 13589,'-32'63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20" units="cm"/>
          <inkml:channel name="Y" type="integer" max="1080" units="cm"/>
        </inkml:traceFormat>
        <inkml:channelProperties>
          <inkml:channelProperty channel="X" name="resolution" value="40.17725" units="1/cm"/>
          <inkml:channelProperty channel="Y" name="resolution" value="28.34646" units="1/cm"/>
        </inkml:channelProperties>
      </inkml:inkSource>
      <inkml:timestamp xml:id="ts0" timeString="2012-08-06T20:52:56.245"/>
    </inkml:context>
    <inkml:brush xml:id="br0">
      <inkml:brushProperty name="width" value="0.05292" units="cm"/>
      <inkml:brushProperty name="height" value="0.05292" units="cm"/>
      <inkml:brushProperty name="color" value="#465E9C"/>
    </inkml:brush>
  </inkml:definitions>
  <inkml:trace contextRef="#ctx0" brushRef="#br0">9779 10858,'0'32</inkml:trace>
  <inkml:trace contextRef="#ctx0" brushRef="#br0" timeOffset="2589.148">4985 6350,'0'286,"127"126,31 33,-94-64,-254-571,94-33,33-62,-32 62,31-31,0-31,64 62,223 255,94 31,-63 33,32 190,-159-1,-95 1,-32 0,0-1,-32-62,-190-223,-32-127,0-95,254 190</inkml:trace>
  <inkml:trace contextRef="#ctx0" brushRef="#br0" timeOffset="3529.2018">6445 7398,'95'222,"-31"0,-128-412,64-96,32 64,222 0,32 317,-254-32</inkml:trace>
  <inkml:trace contextRef="#ctx0" brushRef="#br0" timeOffset="4759.2722">7874 7271,'-32'-191,"-190"159,95 286,0 96,127-96,222-32,0-349,-190-127,-32 0,0 32,0 444,159 95,-32-221</inkml:trace>
  <inkml:trace contextRef="#ctx0" brushRef="#br0" timeOffset="5959.3408">8287 6953,'31'254,"65"32,-33 31,96-63,95-317,-95-159,-159-64,-64 64,128 507,95-31,95-190,-64-318,-190 32,-32 0,-95-128,0 96,127 286</inkml:trace>
  <inkml:trace contextRef="#ctx0" brushRef="#br0" timeOffset="10199.5833">12065 7112,'0'-190,"-159"-33,-63 223,32 286,31 0,159 63,63-63,223-128,-32-380,-159-127,-95 127,-63-1,63 477,95-31,-32 62,191-253,-190-64</inkml:trace>
  <inkml:trace contextRef="#ctx0" brushRef="#br0" timeOffset="11379.6508">14542 6731,'-254'-159,"63"159,-63 159,159 95,381-63,-64-96,32 64,-222 126,-255-31,1-254,-32-127,63-31</inkml:trace>
  <inkml:trace contextRef="#ctx0" brushRef="#br0" timeOffset="11979.6852">14954 6286,'64'223,"-32"126,-32 127,31-95,-31-95,64-254</inkml:trace>
  <inkml:trace contextRef="#ctx0" brushRef="#br0" timeOffset="12339.7057">14542 7176,'254'-64,"-32"96,0-64,-63-32</inkml:trace>
  <inkml:trace contextRef="#ctx0" brushRef="#br0" timeOffset="12969.7418">15526 7302,'63'286,"-31"0,31-64,-31-571,-32 63,32 32,127 0,95 286,-64 95</inkml:trace>
  <inkml:trace contextRef="#ctx0" brushRef="#br0" timeOffset="13809.7898">16828 7302,'31'-158,"-253"253,0 191,190-64,223 32,31-381,-127-95,-63-64,-32 64,0 508,0-64,127 32,95-191,-222-126</inkml:trace>
  <inkml:trace contextRef="#ctx0" brushRef="#br0" timeOffset="14139.8087">17526 7366,'64'286,"31"0,-64-286</inkml:trace>
  <inkml:trace contextRef="#ctx0" brushRef="#br0" timeOffset="14329.8196">17431 6858,'31'-127</inkml:trace>
  <inkml:trace contextRef="#ctx0" brushRef="#br0" timeOffset="15178.8681">18574 7430,'0'-191,"-191"32,-126 413,285 32,64 0,254-254,-32-350,-254 64,0-32,0 540,126 32,-62-64,0 64,-64 32,-96-33,-190-221,32-287,254 160</inkml:trace>
  <inkml:trace contextRef="#ctx0" brushRef="#br0" timeOffset="15909.91">18764 6223,'0'191,"32"63,95 190,-32-63,-31-159,-64-507,63 62,1-62,158 285,-95 285,-32-31,-63 64,0-255</inkml:trace>
  <inkml:trace contextRef="#ctx0" brushRef="#br0" timeOffset="16328.9339">19748 5906,'64'190,"31"96,32 63,-63 0,31-31,-63-96</inkml:trace>
  <inkml:trace contextRef="#ctx0" brushRef="#br0" timeOffset="16659.9529">19590 6763,'190'0,"96"0,-32 0,-159-64</inkml:trace>
  <inkml:trace contextRef="#ctx0" brushRef="#br0" timeOffset="18130.0369">6572 8604,'32'254,"0"-32,31 32,1 32,95-64,-64-285</inkml:trace>
  <inkml:trace contextRef="#ctx0" brushRef="#br0" timeOffset="18550.061">6255 9303,'190'-64,"96"96,-95-95</inkml:trace>
  <inkml:trace contextRef="#ctx0" brushRef="#br0" timeOffset="19429.1112">7048 8604,'32'222,"95"96,-32 31,33-126,-128-446,31-31,223 159,0 285,-159 64,1-31,-96-160</inkml:trace>
  <inkml:trace contextRef="#ctx0" brushRef="#br0" timeOffset="20160.1531">8255 9176,'95'190,"32"96,-190-476,126-33,160 96,-65 223</inkml:trace>
  <inkml:trace contextRef="#ctx0" brushRef="#br0" timeOffset="20911.196">9334 9144,'-158'190,"158"64,254-63,-32-254,-127-160,-190-31,-159 191</inkml:trace>
  <inkml:trace contextRef="#ctx0" brushRef="#br0" timeOffset="21589.2348">10033 9144,'0'190,"127"33,95-192,-31-221,-223-64,-63 32,95 222</inkml:trace>
  <inkml:trace contextRef="#ctx0" brushRef="#br0" timeOffset="22519.288">11366 9049,'-190'0,"-64"159,222 63,286-32,-95-412,-127 0,-1 412,97 96,-2-32,-126 0,0-32,-285-126,31-192,31-31,223 96</inkml:trace>
  <inkml:trace contextRef="#ctx0" brushRef="#br0" timeOffset="23289.332">11716 8446,'0'158,"32"128,63 32,-32-33,-63-507,96-32,126 286,0 190,-63 95,-128-94,-31-223</inkml:trace>
  <inkml:trace contextRef="#ctx0" brushRef="#br0" timeOffset="24219.3852">14192 9176,'32'-159,"-222"127,-128 255,223-1,222 32,95-254,-32-222,-190-32,223 444,-160 64,1-254</inkml:trace>
  <inkml:trace contextRef="#ctx0" brushRef="#br0" timeOffset="24690.4122">14732 8318,'0'191,"32"95,63-1,-32 1,33 0,-64-286</inkml:trace>
  <inkml:trace contextRef="#ctx0" brushRef="#br0" timeOffset="25089.435">15272 8414,'0'190,"0"32,32 64,94 0,-30-64,-96-190</inkml:trace>
  <inkml:trace contextRef="#ctx0" brushRef="#br0" timeOffset="26779.5317">16669 8414,'254'-191,"-32"128,-127 285,-222 0,-190-31,539-382,0 191,32 222,-158 32,-255-31,-127-128,64-95,-1-95,192-32</inkml:trace>
  <inkml:trace contextRef="#ctx0" brushRef="#br0" timeOffset="27449.57">18066 9303,'0'63</inkml:trace>
  <inkml:trace contextRef="#ctx0" brushRef="#br0" timeOffset="52109.9805">21400 6096,'-128'222,"128"64,0 95,0 0,0-127,32-32,-32-126</inkml:trace>
  <inkml:trace contextRef="#ctx0" brushRef="#br0" timeOffset="52510.0034">21526 7207,'64'159,"0"127,-64-159</inkml:trace>
  <inkml:trace contextRef="#ctx0" brushRef="#br0" timeOffset="52801.02">21526 6668,'32'31</inkml:trace>
  <inkml:trace contextRef="#ctx0" brushRef="#br0" timeOffset="53830.0789">21812 7239,'0'191,"0"31,0 0,0-476,64 32,-32 0,190 222,-127 285,-127-62,64-128</inkml:trace>
  <inkml:trace contextRef="#ctx0" brushRef="#br0" timeOffset="54690.1281">22416 7366,'190'-32,"0"-222,-380 96,0 412,158-32,127 32,127-254,-31-222,-159 158</inkml:trace>
  <inkml:trace contextRef="#ctx0" brushRef="#br0" timeOffset="272673.596">10478 14129,'222'-159,"-254"159</inkml:trace>
  <inkml:trace contextRef="#ctx0" brushRef="#br0" timeOffset="274633.7081">13684 12510,'96'0</inkml:trace>
  <inkml:trace contextRef="#ctx0" brushRef="#br0" timeOffset="277243.8574">14478 14986,'95'-32</inkml:trace>
  <inkml:trace contextRef="#ctx0" brushRef="#br0" timeOffset="279622.9935">17844 12890,'63'32</inkml:trace>
  <inkml:trace contextRef="#ctx0" brushRef="#br0" timeOffset="281714.1131">9271 13176,'-32'254,"32"64,0-96,0-476,0 32,0-32,223 254,-65 254,-31-32,-127-222</inkml:trace>
  <inkml:trace contextRef="#ctx0" brushRef="#br0" timeOffset="282244.1434">9239 13430,'191'-32,"31"-63,-158 64</inkml:trace>
  <inkml:trace contextRef="#ctx0" brushRef="#br0" timeOffset="284614.279">13303 11557,'64'191,"-64"31,0-413,31-94,1 62,190 192,-94 221,-351 32,446-317,-1 95,-95 254,-318-254,-31 0,0-222,190 222</inkml:trace>
  <inkml:trace contextRef="#ctx0" brushRef="#br0" timeOffset="286513.3876">14605 15113,'-159'32,"-31"190,158 0,254-31,64-223,-64-127</inkml:trace>
  <inkml:trace contextRef="#ctx0" brushRef="#br0" timeOffset="287523.4454">18415 12827,'159'254,"-96"32,-63-255</inkml:trace>
  <inkml:trace contextRef="#ctx0" brushRef="#br0" timeOffset="288483.5003">18415 12827,'159'-127,"127"95,-64 128,-95 126,-191 32,-190-222,0-1,254-31</inkml:trace>
  <inkml:trace contextRef="#ctx0" brushRef="#br0" timeOffset="327744.7459">18066 10636,'-64'64</inkml:trace>
  <inkml:trace contextRef="#ctx0" brushRef="#br0" timeOffset="330203.8865">18891 9588,'32'350,"63"-96,-63-32,190-222,32-222,0 95</inkml:trace>
  <inkml:trace contextRef="#ctx0" brushRef="#br0" timeOffset="330723.9163">18923 10065,'222'-64,"32"-158,-254 190</inkml:trace>
  <inkml:trace contextRef="#ctx0" brushRef="#br0" timeOffset="331263.9472">18828 9620,'254'-32,"63"-190,-285 159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20" units="cm"/>
          <inkml:channel name="Y" type="integer" max="1080" units="cm"/>
        </inkml:traceFormat>
        <inkml:channelProperties>
          <inkml:channelProperty channel="X" name="resolution" value="40.17725" units="1/cm"/>
          <inkml:channelProperty channel="Y" name="resolution" value="28.34646" units="1/cm"/>
        </inkml:channelProperties>
      </inkml:inkSource>
      <inkml:timestamp xml:id="ts0" timeString="2012-08-06T20:59:22.220"/>
    </inkml:context>
    <inkml:brush xml:id="br0">
      <inkml:brushProperty name="width" value="0.05292" units="cm"/>
      <inkml:brushProperty name="height" value="0.05292" units="cm"/>
      <inkml:brushProperty name="color" value="#465E9C"/>
    </inkml:brush>
  </inkml:definitions>
  <inkml:trace contextRef="#ctx0" brushRef="#br0">3556 6922,'32'-191,"-64"382,64 31,0 127,-1-63,1-64,-32 32,0-286</inkml:trace>
  <inkml:trace contextRef="#ctx0" brushRef="#br0" timeOffset="371.0212">3048 7334,'-32'0</inkml:trace>
  <inkml:trace contextRef="#ctx0" brushRef="#br0" timeOffset="830.0474">2826 7112,'254'-127,"63"32,-31 63,63-95,-63 0,-64 32,-190 95</inkml:trace>
  <inkml:trace contextRef="#ctx0" brushRef="#br0" timeOffset="1520.0869">4572 6731,'0'191,"0"94,0 33,64 31,-33-603,1 32,127-32,63 222,-63 254,31 96,-126-64,-96-350</inkml:trace>
  <inkml:trace contextRef="#ctx0" brushRef="#br0" timeOffset="2000.1144">5810 7398,'222'63,"64"-94,-127-223,-381 95,-64 444,191 33,381-64,-64-254,0-64,-95-94</inkml:trace>
  <inkml:trace contextRef="#ctx0" brushRef="#br0" timeOffset="2840.1624">9620 7048,'64'-222,"-318"222,0 64,32 63,348 127,224-191,-160 191,-444-63,-95-255,127 64,222-95</inkml:trace>
  <inkml:trace contextRef="#ctx0" brushRef="#br0" timeOffset="3270.187">10065 6540,'0'223,"31"158,-31-32,32-95,0-286</inkml:trace>
  <inkml:trace contextRef="#ctx0" brushRef="#br0" timeOffset="3750.2145">10795 7239,'-159'32,"127"253,160-62,126-223,0-223,-286-94,-190 63,-1 286,223 95</inkml:trace>
  <inkml:trace contextRef="#ctx0" brushRef="#br0" timeOffset="4470.2557">11430 7334,'95'222,"-31"64,-33 95,-31-32,0-126,0-414,0-158,0-32,32-63,64 158,62 64,160 412,-191 128,-222-33,-223-94,0-223,223-190,127 158</inkml:trace>
  <inkml:trace contextRef="#ctx0" brushRef="#br0" timeOffset="5000.286">12732 7398,'158'63,"128"-126,-286-159,-222 31,-64 413,286 96,254-96,32-222,0-191,-286 191</inkml:trace>
  <inkml:trace contextRef="#ctx0" brushRef="#br0" timeOffset="6250.3575">15399 7239,'0'-222,"-191"222,-63 159,0 190,318-64,158-189,64-96,0-191,-286-126,-191-1,32 286</inkml:trace>
  <inkml:trace contextRef="#ctx0" brushRef="#br0" timeOffset="6750.3861">16478 7715,'64'-222,"-96"-64,-158-190,62 31,128 223,254 95,128 127,-65 0,-95 286,-222-286</inkml:trace>
  <inkml:trace contextRef="#ctx0" brushRef="#br0" timeOffset="7010.4009">16097 7017,'223'127,"157"-127,-62 0,-159-64</inkml:trace>
  <inkml:trace contextRef="#ctx0" brushRef="#br0" timeOffset="7420.4244">18637 6509,'32'-254,"127"635,-127 63,-32 32,31-158,-31-318</inkml:trace>
  <inkml:trace contextRef="#ctx0" brushRef="#br0" timeOffset="7680.4393">18352 7207,'222'-63,"95"31,-31 32,-95-127</inkml:trace>
  <inkml:trace contextRef="#ctx0" brushRef="#br0" timeOffset="8210.4696">19114 5874,'0'349,"31"-127,96 318,-63-286,31 127,-95-730,0 126,222 97,32 252,-159 192,-31-64,0-127</inkml:trace>
  <inkml:trace contextRef="#ctx0" brushRef="#br0" timeOffset="8670.4959">20288 7207,'191'64,"63"-159,-127-191,-381 159,0 254,127 222,222-127,127-158,64-96,-32-159,-254 160</inkml:trace>
  <inkml:trace contextRef="#ctx0" brushRef="#br0" timeOffset="10030.5737">4508 8826,'0'254,"64"64,31 63,-95-95,0-159</inkml:trace>
  <inkml:trace contextRef="#ctx0" brushRef="#br0" timeOffset="10330.5908">5239 9620,'63'191,"1"63,-1-254</inkml:trace>
  <inkml:trace contextRef="#ctx0" brushRef="#br0" timeOffset="10519.6017">5175 9144,'95'-159</inkml:trace>
  <inkml:trace contextRef="#ctx0" brushRef="#br0" timeOffset="11070.6332">5778 9430,'32'190,"-32"64,64-32,63-507,-127 62,31 1,192 222,31 127,-159 159,-95-32,0-254</inkml:trace>
  <inkml:trace contextRef="#ctx0" brushRef="#br0" timeOffset="11540.6601">7048 9684,'445'0,"-191"-222,-476-32,-96 444,255 32,95 64,253-191,1-95,-64-63,-63-64</inkml:trace>
  <inkml:trace contextRef="#ctx0" brushRef="#br0" timeOffset="12309.704">9684 8572,'0'191,"63"63,96 127,-32 32,-127-159,-159-603,159 95,127 31,159 223,0 223,-127 31,-287 31,-189-253,63-64,95-285,191 317</inkml:trace>
  <inkml:trace contextRef="#ctx0" brushRef="#br0" timeOffset="12800.7321">10954 9620,'381'0,"-318"-222,-221-32,-65 572,223-96,95 32,287-222,-65-32,-222-96</inkml:trace>
  <inkml:trace contextRef="#ctx0" brushRef="#br0" timeOffset="13150.7522">12319 8668,'95'254,"96"158,-160-94,-31-32,-63-286</inkml:trace>
  <inkml:trace contextRef="#ctx0" brushRef="#br0" timeOffset="13410.767">11938 9239,'190'64,"160"-64,-1-95,-95 63,-159-32</inkml:trace>
  <inkml:trace contextRef="#ctx0" brushRef="#br0" timeOffset="14089.8059">13430 9239,'-32'254,"32"0,64-31,190-319,-190-126,-64-64,126 540,97 0,62-127,-62-349,-255 0,-95-64,63 0,64 286</inkml:trace>
  <inkml:trace contextRef="#ctx0" brushRef="#br0" timeOffset="14619.8362">15081 9557,'191'127,"31"-349,-222-64,-222 222,63 255,127 190,223-64,63-317,0-190</inkml:trace>
  <inkml:trace contextRef="#ctx0" brushRef="#br0" timeOffset="15089.8631">16002 9557,'254'-64,"-95"-190,-350 159,-63 159,96 190,189-32,192 32,157-222,-94-128,-64-190,-222 160</inkml:trace>
  <inkml:trace contextRef="#ctx0" brushRef="#br0" timeOffset="15630.894">17113 9208,'-31'254,"31"126,63-157,0-414,-63-190,32 96,190 253,-94 349,-2-31,65-191</inkml:trace>
  <inkml:trace contextRef="#ctx0" brushRef="#br0" timeOffset="16390.9375">19463 9366,'190'-254,"-285"0,-191 318,32 94,127 128,191-64,158-94,0-128,-127-223,-95-62,32 62,0 477,158 32,-31-286</inkml:trace>
  <inkml:trace contextRef="#ctx0" brushRef="#br0" timeOffset="16919.9677">19907 9112,'64'159,"-33"95,-62-571,62 94,223 96,-190 381,31-32,-31 1,-64-223</inkml:trace>
  <inkml:trace contextRef="#ctx0" brushRef="#br0" timeOffset="17600.0066">20892 8922,'0'286,"31"-64,192-190,-97-286,-126-64,32 508,127 64,32 0,-65 64,-157 31,-128-63,-127-349,32-33</inkml:trace>
  <inkml:trace contextRef="#ctx0" brushRef="#br0" timeOffset="19150.0953">4318 11366,'190'-95,"160"-127,-64 127,-32 285,-223 96,-62 32,-160-1,-190-63,159-254,-32-191,476 1,0 190,64 222,-159 0,64-94</inkml:trace>
  <inkml:trace contextRef="#ctx0" brushRef="#br0" timeOffset="19940.1405">7017 11843,'63'222,"33"159,-65-63,-31 62,-31-126,-97-508,97-158,31-1,31-32,97 96,94 349,-32 223,-31 62,-159-62,-222-160,-32-126,31-65,223 128</inkml:trace>
  <inkml:trace contextRef="#ctx0" brushRef="#br0" timeOffset="20480.1714">8287 11779,'-159'-95,"-63"381,254-64,285-95,0-254,-285-127,-254-32,-32 413,254-63</inkml:trace>
  <inkml:trace contextRef="#ctx0" brushRef="#br0" timeOffset="20810.1902">8922 11716,'32'190,"-1"32,-31-222</inkml:trace>
  <inkml:trace contextRef="#ctx0" brushRef="#br0" timeOffset="21010.2017">8763 11398,'63'-32</inkml:trace>
  <inkml:trace contextRef="#ctx0" brushRef="#br0" timeOffset="21580.2343">9430 11620,'95'223,"-32"31,-94-477,31 1,285 127,-62 158,-128 191,-159 32,64-286</inkml:trace>
  <inkml:trace contextRef="#ctx0" brushRef="#br0" timeOffset="21901.2527">10446 10890,'0'191,"127"158,0 32,-64 0,-31-349</inkml:trace>
  <inkml:trace contextRef="#ctx0" brushRef="#br0" timeOffset="22150.2669">10255 11494,'254'31,"32"-62,-64 62,-190-31</inkml:trace>
  <inkml:trace contextRef="#ctx0" brushRef="#br0" timeOffset="22690.2978">11494 11398,'-191'64,"64"190,381-191,32 32,-254 128,-223-64,-95-159,286-96</inkml:trace>
  <inkml:trace contextRef="#ctx0" brushRef="#br0" timeOffset="23130.3229">13430 11557,'-32'222,"32"32,0-31,0-223</inkml:trace>
  <inkml:trace contextRef="#ctx0" brushRef="#br0" timeOffset="23320.3338">13303 11017,'32'32</inkml:trace>
  <inkml:trace contextRef="#ctx0" brushRef="#br0" timeOffset="23930.3687">14478 11303,'-190'-127,"-64"222,31 128,572-97,-126-94,31 127,-254 63,-223-222,-31 0,191-31</inkml:trace>
  <inkml:trace contextRef="#ctx0" brushRef="#br0" timeOffset="24430.3973">16700 10636,'32'222,"64"96,-65 31,-31-63,0-286</inkml:trace>
  <inkml:trace contextRef="#ctx0" brushRef="#br0" timeOffset="24700.4128">16256 11176,'349'95,"32"-126,32-65,-222-62</inkml:trace>
  <inkml:trace contextRef="#ctx0" brushRef="#br0" timeOffset="25270.4454">17336 10287,'126'349,"-62"-127,0 286,-64-222,0-95,63-414,-63 1,32-159,222 159,-127 444,-95 32,-1 0,64-31,-31-223</inkml:trace>
  <inkml:trace contextRef="#ctx0" brushRef="#br0" timeOffset="25750.4728">18415 11176,'222'286,"32"-508,-190-1,-318 96,63 349,223 1,127 62,254-189,-191-192,-64-94</inkml:trace>
  <inkml:trace contextRef="#ctx0" brushRef="#br0" timeOffset="27340.5638">5366 13494,'-127'-32,"-159"0,64 32,-96 222,255 1,349-160,-1-63,1 64,-32 158,-413 32,-63-190,0-64,0-96,-32-31,254 127</inkml:trace>
  <inkml:trace contextRef="#ctx0" brushRef="#br0" timeOffset="28160.6107">6128 13906,'-159'-222,"-95"254,127 190,95 0,159 32,191-158,-64-255,-127-127,-254 64,127 444,95 127,95-95,-62-412</inkml:trace>
  <inkml:trace contextRef="#ctx0" brushRef="#br0" timeOffset="28990.6581">6826 13875,'127'317,"0"-63,-190-476,-1 0,318 95,0 349,-159 32,-95-445,96-94,158 158,-127 381,-32 0,32-127</inkml:trace>
  <inkml:trace contextRef="#ctx0" brushRef="#br0" timeOffset="29560.6907">8700 13843,'317'63,"-95"-126,-190-191,-223 95,-126 318,158 158,286-63,159-95,0-159,-1-63,-31-159,-254 190</inkml:trace>
  <inkml:trace contextRef="#ctx0" brushRef="#br0" timeOffset="30020.7171">10224 14097,'95'32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6066D641-6E7E-446C-B7B8-ED433C527F3B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51F4BB40-95B3-4AAA-8D3C-E33ED63BC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41-6E7E-446C-B7B8-ED433C527F3B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BB40-95B3-4AAA-8D3C-E33ED63BC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41-6E7E-446C-B7B8-ED433C527F3B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BB40-95B3-4AAA-8D3C-E33ED63BC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41-6E7E-446C-B7B8-ED433C527F3B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BB40-95B3-4AAA-8D3C-E33ED63BC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41-6E7E-446C-B7B8-ED433C527F3B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BB40-95B3-4AAA-8D3C-E33ED63BC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41-6E7E-446C-B7B8-ED433C527F3B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BB40-95B3-4AAA-8D3C-E33ED63BC6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41-6E7E-446C-B7B8-ED433C527F3B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BB40-95B3-4AAA-8D3C-E33ED63BC6E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41-6E7E-446C-B7B8-ED433C527F3B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BB40-95B3-4AAA-8D3C-E33ED63BC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6D641-6E7E-446C-B7B8-ED433C527F3B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BB40-95B3-4AAA-8D3C-E33ED63BC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6066D641-6E7E-446C-B7B8-ED433C527F3B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51F4BB40-95B3-4AAA-8D3C-E33ED63BC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6066D641-6E7E-446C-B7B8-ED433C527F3B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51F4BB40-95B3-4AAA-8D3C-E33ED63BC6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itchFamily="18" charset="0"/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066D641-6E7E-446C-B7B8-ED433C527F3B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1F4BB40-95B3-4AAA-8D3C-E33ED63BC6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109135"/>
            <a:ext cx="5723468" cy="719665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>Monday, August 6, 2012</a:t>
            </a:r>
            <a:endParaRPr lang="en-US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27200" y="1905000"/>
                <a:ext cx="5712179" cy="3355622"/>
              </a:xfrm>
            </p:spPr>
            <p:txBody>
              <a:bodyPr/>
              <a:lstStyle/>
              <a:p>
                <a:r>
                  <a:rPr lang="en-US" dirty="0" smtClean="0"/>
                  <a:t>TISK Problems (Warm-Ups)</a:t>
                </a:r>
              </a:p>
              <a:p>
                <a:pPr marL="457200" indent="-457200" algn="l">
                  <a:buAutoNum type="arabicPeriod"/>
                </a:pPr>
                <a:r>
                  <a:rPr lang="en-US" dirty="0" smtClean="0"/>
                  <a:t>Solve for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−9=2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+4</m:t>
                        </m:r>
                      </m:e>
                    </m:d>
                  </m:oMath>
                </a14:m>
                <a:endParaRPr lang="en-US" b="0" dirty="0" smtClean="0"/>
              </a:p>
              <a:p>
                <a:pPr marL="457200" indent="-457200" algn="l">
                  <a:buAutoNum type="arabicPeriod"/>
                </a:pPr>
                <a:r>
                  <a:rPr lang="en-US" dirty="0" smtClean="0"/>
                  <a:t>Find the exact distance between the given points: </a:t>
                </a:r>
                <a:r>
                  <a:rPr lang="en-US" i="1" dirty="0" smtClean="0"/>
                  <a:t>A</a:t>
                </a:r>
                <a:r>
                  <a:rPr lang="en-US" dirty="0" smtClean="0"/>
                  <a:t>(5, 9) and </a:t>
                </a:r>
                <a:r>
                  <a:rPr lang="en-US" i="1" dirty="0" smtClean="0"/>
                  <a:t>B</a:t>
                </a:r>
                <a:r>
                  <a:rPr lang="en-US" dirty="0" smtClean="0"/>
                  <a:t>(-6, 22)</a:t>
                </a:r>
              </a:p>
              <a:p>
                <a:pPr marL="457200" indent="-457200" algn="l">
                  <a:buAutoNum type="arabicPeriod"/>
                </a:pPr>
                <a:r>
                  <a:rPr lang="en-US" dirty="0" smtClean="0"/>
                  <a:t>Write the quadratic formula and explain when you would use it to solve for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27200" y="1905000"/>
                <a:ext cx="5712179" cy="3355622"/>
              </a:xfrm>
              <a:blipFill rotWithShape="1">
                <a:blip r:embed="rId2"/>
                <a:stretch>
                  <a:fillRect l="-854" t="-1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922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Ways to Determine Collinear Points Given a Graph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8" name="Ink 7"/>
              <p14:cNvContentPartPr/>
              <p14:nvPr/>
            </p14:nvContentPartPr>
            <p14:xfrm>
              <a:off x="1714320" y="2126160"/>
              <a:ext cx="6538680" cy="3555000"/>
            </p14:xfrm>
          </p:contentPart>
        </mc:Choice>
        <mc:Fallback>
          <p:pic>
            <p:nvPicPr>
              <p:cNvPr id="8" name="Ink 7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04960" y="2116800"/>
                <a:ext cx="6557400" cy="357372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TextBox 8"/>
          <p:cNvSpPr txBox="1"/>
          <p:nvPr/>
        </p:nvSpPr>
        <p:spPr>
          <a:xfrm>
            <a:off x="838200" y="56388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 must specify that collinear points have the same slope through </a:t>
            </a:r>
            <a:r>
              <a:rPr lang="en-US" b="1" i="1" dirty="0" smtClean="0"/>
              <a:t>any two</a:t>
            </a:r>
            <a:r>
              <a:rPr lang="en-US" dirty="0" smtClean="0"/>
              <a:t> points.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32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Ways to Determine Collinear Points Given Their Coordinates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1017360" y="2114640"/>
              <a:ext cx="6823800" cy="316620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08000" y="2105280"/>
                <a:ext cx="6842520" cy="3184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4610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p. 10 #26-36 even &amp; </a:t>
            </a:r>
            <a:r>
              <a:rPr lang="en-US" dirty="0" smtClean="0"/>
              <a:t>37</a:t>
            </a:r>
          </a:p>
          <a:p>
            <a:pPr lvl="1"/>
            <a:r>
              <a:rPr lang="en-US" dirty="0" smtClean="0"/>
              <a:t>You will need graph paper to complete this assignment.</a:t>
            </a:r>
          </a:p>
          <a:p>
            <a:pPr lvl="1"/>
            <a:r>
              <a:rPr lang="en-US" dirty="0" smtClean="0"/>
              <a:t>If you don’t have graph paper, there is printable graph paper on my website under the Helpful Links section.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06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 in Your 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to pass homework in towards the center aisle.  </a:t>
            </a:r>
            <a:endParaRPr lang="en-US" dirty="0"/>
          </a:p>
          <a:p>
            <a:r>
              <a:rPr lang="en-US" dirty="0" smtClean="0"/>
              <a:t>Leave the homework in an organized stack on your table and I will pick it 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0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Chapter 1: Discovering Points, Lines, Planes and 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chapter will introduce you to Geometry.</a:t>
            </a:r>
          </a:p>
          <a:p>
            <a:r>
              <a:rPr lang="en-US" dirty="0" smtClean="0"/>
              <a:t>You will learn some fundamental theorems which will be used throughout the rest of the year.</a:t>
            </a:r>
          </a:p>
          <a:p>
            <a:r>
              <a:rPr lang="en-US" dirty="0" smtClean="0"/>
              <a:t>The concept you learn in this section will be deceptively easy, so make sure you are focused on truly understanding the idea and not just “how to get an answer”.</a:t>
            </a:r>
          </a:p>
        </p:txBody>
      </p:sp>
    </p:spTree>
    <p:extLst>
      <p:ext uri="{BB962C8B-B14F-4D97-AF65-F5344CB8AC3E}">
        <p14:creationId xmlns:p14="http://schemas.microsoft.com/office/powerpoint/2010/main" val="73019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Lesson 1: Integration with Algebra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this lesson we’ll</a:t>
            </a:r>
          </a:p>
          <a:p>
            <a:r>
              <a:rPr lang="en-US" dirty="0" smtClean="0"/>
              <a:t>Review how to graph ordered pairs on a coordinate plane</a:t>
            </a:r>
          </a:p>
          <a:p>
            <a:pPr marL="0" indent="0">
              <a:buNone/>
            </a:pPr>
            <a:r>
              <a:rPr lang="en-US" dirty="0" smtClean="0"/>
              <a:t>And</a:t>
            </a:r>
          </a:p>
          <a:p>
            <a:r>
              <a:rPr lang="en-US" dirty="0" smtClean="0"/>
              <a:t>Identify collinear points.</a:t>
            </a:r>
          </a:p>
          <a:p>
            <a:r>
              <a:rPr lang="en-US" dirty="0" smtClean="0"/>
              <a:t>Discussion: </a:t>
            </a:r>
            <a:br>
              <a:rPr lang="en-US" dirty="0" smtClean="0"/>
            </a:br>
            <a:r>
              <a:rPr lang="en-US" dirty="0" smtClean="0"/>
              <a:t>Why do you think these are important ideas?</a:t>
            </a:r>
          </a:p>
        </p:txBody>
      </p:sp>
    </p:spTree>
    <p:extLst>
      <p:ext uri="{BB962C8B-B14F-4D97-AF65-F5344CB8AC3E}">
        <p14:creationId xmlns:p14="http://schemas.microsoft.com/office/powerpoint/2010/main" val="1261464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Let’s label some of the important features of the </a:t>
            </a:r>
            <a:r>
              <a:rPr lang="en-US" b="1" i="1" dirty="0" smtClean="0"/>
              <a:t>coordinate plane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044530"/>
            <a:ext cx="4191000" cy="4007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71600" y="21336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First, what does it look like?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2400480" y="2068920"/>
              <a:ext cx="5749560" cy="424080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91120" y="2059560"/>
                <a:ext cx="5768280" cy="4259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40773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xit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Discussion: What are ordered pairs and how do you use them?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880200" y="2103120"/>
              <a:ext cx="6755400" cy="318924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70840" y="2093760"/>
                <a:ext cx="6774120" cy="3207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9624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 you think the word “collinear” means?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32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Definition: Collinear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Collinear points are two (or more) points that lie on the same line.</a:t>
            </a:r>
          </a:p>
          <a:p>
            <a:endParaRPr lang="en-US" dirty="0"/>
          </a:p>
          <a:p>
            <a:r>
              <a:rPr lang="en-US" dirty="0" smtClean="0"/>
              <a:t>Corollary definition: </a:t>
            </a:r>
            <a:r>
              <a:rPr lang="en-US" dirty="0" err="1" smtClean="0"/>
              <a:t>noncollinear</a:t>
            </a:r>
            <a:r>
              <a:rPr lang="en-US" dirty="0" smtClean="0"/>
              <a:t> points are two (or more) points that do NOT lie on the same line.</a:t>
            </a:r>
          </a:p>
          <a:p>
            <a:endParaRPr lang="en-US" dirty="0"/>
          </a:p>
          <a:p>
            <a:r>
              <a:rPr lang="en-US" dirty="0" smtClean="0"/>
              <a:t>Any two points are always collinear since a line may be drawn between them.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86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can you tell if </a:t>
            </a:r>
            <a:r>
              <a:rPr lang="en-US" dirty="0" smtClean="0"/>
              <a:t>three </a:t>
            </a:r>
            <a:r>
              <a:rPr lang="en-US" dirty="0"/>
              <a:t>points are collinear…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…given a graph?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…given their coordinates?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i="1" dirty="0" smtClean="0"/>
              <a:t>A</a:t>
            </a:r>
            <a:r>
              <a:rPr lang="en-US" dirty="0" smtClean="0"/>
              <a:t>(-1, 6)</a:t>
            </a:r>
          </a:p>
          <a:p>
            <a:r>
              <a:rPr lang="en-US" i="1" dirty="0" smtClean="0"/>
              <a:t>B</a:t>
            </a:r>
            <a:r>
              <a:rPr lang="en-US" dirty="0" smtClean="0"/>
              <a:t>(0, 3)</a:t>
            </a:r>
          </a:p>
          <a:p>
            <a:r>
              <a:rPr lang="en-US" i="1" dirty="0" smtClean="0"/>
              <a:t>C</a:t>
            </a:r>
            <a:r>
              <a:rPr lang="en-US" dirty="0" smtClean="0"/>
              <a:t>(2, -4)</a:t>
            </a:r>
            <a:endParaRPr lang="en-US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971800"/>
            <a:ext cx="3227365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2590800" y="3657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362200" y="4038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095500" y="443865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06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3" grpId="0" build="p"/>
      <p:bldP spid="6" grpId="0"/>
      <p:bldP spid="7" grpId="0" animBg="1"/>
      <p:bldP spid="9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1106</TotalTime>
  <Words>392</Words>
  <Application>Microsoft Office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Pushpin</vt:lpstr>
      <vt:lpstr>Monday, August 6, 2012</vt:lpstr>
      <vt:lpstr>Pass in Your Homework</vt:lpstr>
      <vt:lpstr>Chapter 1: Discovering Points, Lines, Planes and Angles</vt:lpstr>
      <vt:lpstr>Lesson 1: Integration with Algebra</vt:lpstr>
      <vt:lpstr>Let’s label some of the important features of the coordinate plane.</vt:lpstr>
      <vt:lpstr>Discussion: What are ordered pairs and how do you use them?</vt:lpstr>
      <vt:lpstr>What do you think the word “collinear” means?</vt:lpstr>
      <vt:lpstr>Definition: Collinear</vt:lpstr>
      <vt:lpstr>How can you tell if three points are collinear…</vt:lpstr>
      <vt:lpstr>Ways to Determine Collinear Points Given a Graph</vt:lpstr>
      <vt:lpstr>Ways to Determine Collinear Points Given Their Coordinates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August 6, 2012</dc:title>
  <dc:creator>Dria</dc:creator>
  <cp:lastModifiedBy>Dria</cp:lastModifiedBy>
  <cp:revision>5</cp:revision>
  <dcterms:created xsi:type="dcterms:W3CDTF">2012-08-06T03:50:13Z</dcterms:created>
  <dcterms:modified xsi:type="dcterms:W3CDTF">2012-08-06T22:17:06Z</dcterms:modified>
</cp:coreProperties>
</file>